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flipH="1" rot="10800000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i="1" sz="2400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i="1" sz="2400"/>
            </a:lvl4pPr>
            <a:lvl5pPr algn="ctr">
              <a:spcBef>
                <a:spcPts val="0"/>
              </a:spcBef>
              <a:buSzPct val="100000"/>
              <a:buNone/>
              <a:defRPr i="1" sz="2400"/>
            </a:lvl5pPr>
            <a:lvl6pPr algn="ctr">
              <a:spcBef>
                <a:spcPts val="0"/>
              </a:spcBef>
              <a:buSzPct val="100000"/>
              <a:buNone/>
              <a:defRPr i="1" sz="2400"/>
            </a:lvl6pPr>
            <a:lvl7pPr algn="ctr">
              <a:spcBef>
                <a:spcPts val="0"/>
              </a:spcBef>
              <a:buSzPct val="100000"/>
              <a:buNone/>
              <a:defRPr i="1" sz="2400"/>
            </a:lvl7pPr>
            <a:lvl8pPr algn="ctr">
              <a:spcBef>
                <a:spcPts val="0"/>
              </a:spcBef>
              <a:buSzPct val="100000"/>
              <a:buNone/>
              <a:defRPr i="1" sz="2400"/>
            </a:lvl8pPr>
            <a:lvl9pPr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Thesis Statements</a:t>
            </a: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LT: I can write a thesis statement that is narrow and is arguable.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Elements of a Thesis Statement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en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Your Topic</a:t>
            </a:r>
          </a:p>
          <a:p>
            <a:pPr indent="-387350" lvl="0" marL="457200" rtl="0">
              <a:lnSpc>
                <a:spcPct val="10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AutoNum type="arabicPeriod"/>
            </a:pPr>
            <a:r>
              <a:rPr lang="en" sz="25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Assertion</a:t>
            </a:r>
          </a:p>
          <a:p>
            <a:pPr indent="-387350" lvl="0" marL="457200" rtl="0">
              <a:lnSpc>
                <a:spcPct val="10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 confident and forceful statement of fact or belief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3. So What? (Because)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Topic:</a:t>
            </a: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Media Coverage of Climate Change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Assertion: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Rhetoric in media coverage has negatively affected public opinion on climate change.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So What?:</a:t>
            </a:r>
            <a:r>
              <a:rPr lang="en" sz="20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misleads the public about the truth, resulting in disbelief and lack of urgency to respond.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 Ideas Together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Thesis: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 rhetoric surrounding climate change in America is misleading the public into believing that climate change is not an urgent matter, and in some cases, even disbelief.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